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5" roundtripDataSignature="AMtx7mghPbRsUZr3NC30Q17IK7TyfO/m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font" Target="fonts/RobotoMedium-bold.fntdata"/><Relationship Id="rId44" Type="http://schemas.openxmlformats.org/officeDocument/2006/relationships/font" Target="fonts/RobotoMono-boldItalic.fntdata"/><Relationship Id="rId21" Type="http://schemas.openxmlformats.org/officeDocument/2006/relationships/font" Target="fonts/RobotoMedium-regular.fntdata"/><Relationship Id="rId43" Type="http://schemas.openxmlformats.org/officeDocument/2006/relationships/font" Target="fonts/RobotoMono-italic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45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font" Target="fonts/RobotoSlab-regular.fntdata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HelveticaNeueLight-italic.fntdata"/><Relationship Id="rId16" Type="http://schemas.openxmlformats.org/officeDocument/2006/relationships/font" Target="fonts/RobotoSlab-bold.fntdata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71fae0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471fae0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3d6799fb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53d6799f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44a62666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44a62666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44a6266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a44a6266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10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lag() window function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Business case.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Lag() function.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71fae07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BUSINESS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471fae07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471fae07e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 want to know month to month how many bank customers were doing transactions. Customer churn problem.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471fae07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600" y="2400300"/>
            <a:ext cx="1843099" cy="184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 “monthly active users” (MAU):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First: get for each transaction, the date, month and year.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replace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user_activity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account_id,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convert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Activity_date,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date_format(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convert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5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'%m'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Activity_Month,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date_format(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convert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5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'%Y'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Activity_year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3d6799fb6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53d6799fb6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53d6799fb6_0_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Now, get for every combination of year and month how many distinct customers where doing doing transactions: “Active_users”.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replace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Monthly_active_users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distinct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account_id)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Active_users, Activity_year, Activity_Month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user_activity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Activity_year, Activity_Month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Activity_year, Activity_Month;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44a62666f_0_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LAG WINDOW FUNCTION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44a62666f_0_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44a62666f_0_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function returns which was the n-previous value of the current value in a column.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LAG(col1, n, default_value) over (partition by col2)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“n” the the n-th previous value of a given one.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44a62666f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a44a62666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a44a62666f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Next, get a new column which shows how many “Active users” had the previous month.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cte_activity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Active_users, lag(Active_users,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over (partition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Activity_year)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last_month, Activity_year, Activity_month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Monthly_active_users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cte_activity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last_month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